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61" r:id="rId7"/>
    <p:sldId id="259" r:id="rId8"/>
    <p:sldId id="260" r:id="rId9"/>
    <p:sldId id="262" r:id="rId10"/>
    <p:sldId id="265" r:id="rId11"/>
    <p:sldId id="266" r:id="rId12"/>
    <p:sldId id="268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92A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1\Рабочий стол\год учителя\школа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221088"/>
            <a:ext cx="2481064" cy="1860798"/>
          </a:xfrm>
          <a:prstGeom prst="rect">
            <a:avLst/>
          </a:prstGeom>
          <a:noFill/>
        </p:spPr>
      </p:pic>
      <p:pic>
        <p:nvPicPr>
          <p:cNvPr id="1028" name="Picture 4" descr="C:\Documents and Settings\1\Рабочий стол\год учителя\школа ангася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293096"/>
            <a:ext cx="2253274" cy="16899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99792" y="980728"/>
            <a:ext cx="5197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Наша школа.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Вчера, сегодня, завтра...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11560" y="2204864"/>
            <a:ext cx="3024336" cy="196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3528" y="188640"/>
            <a:ext cx="8221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МБОУ СОШ села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Ангасяк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Дюртюлинский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район Республика Башкортостан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1\Рабочий стол\Всё\исслед\школа\Изображение 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2276872"/>
            <a:ext cx="3130029" cy="1891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Педагоги и наставники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Нурия\А.Барыев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96752"/>
            <a:ext cx="2592288" cy="324036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196752"/>
            <a:ext cx="288032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23728" y="4398496"/>
            <a:ext cx="4734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4437112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Емельянова Г.В.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80112" y="4509120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Тагирова А.Б.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Нурия\н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36912"/>
            <a:ext cx="1944216" cy="2808312"/>
          </a:xfrm>
          <a:prstGeom prst="rect">
            <a:avLst/>
          </a:prstGeom>
          <a:noFill/>
        </p:spPr>
      </p:pic>
      <p:pic>
        <p:nvPicPr>
          <p:cNvPr id="2051" name="Picture 3" descr="D:\Нурия\Копия нур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556792"/>
            <a:ext cx="1859644" cy="2664296"/>
          </a:xfrm>
          <a:prstGeom prst="rect">
            <a:avLst/>
          </a:prstGeom>
          <a:noFill/>
        </p:spPr>
      </p:pic>
      <p:pic>
        <p:nvPicPr>
          <p:cNvPr id="2053" name="Picture 5" descr="D:\Нурия\Копия н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64704"/>
            <a:ext cx="2195736" cy="29523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188640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Педагогическая династия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Гибадуллиной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Н.М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2055" name="AutoShape 7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D:\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204864"/>
            <a:ext cx="2026141" cy="280831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23528" y="3717032"/>
            <a:ext cx="2160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Исангулова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З.А.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27785" y="4221087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Исангулова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Л.Г.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99992" y="5157193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Гибадуллина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Н.М.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60232" y="5589241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Гибадуллина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Д.Р.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65527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18864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2055" name="AutoShape 7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27785" y="4221087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Исангулова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Л.Г.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99992" y="5157193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Гибадуллина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Н.М.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60232" y="5589241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Гибадуллина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Д.Р.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 descr="https://i.pinimg.com/736x/e4/5c/4c/e45c4cf50330b6d9532cde92f6dd2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813690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18864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2055" name="AutoShape 7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blob:https://web.whatsapp.com/2d1ec969-e609-404a-b91a-9e370ddc05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3717032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27785" y="4221087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99992" y="5157193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14" name="Picture 2" descr="https://multiurok.ru/img/286697/image_58ab3649c5c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756084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394692"/>
            <a:ext cx="14499693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История  школы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села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Ангасяк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1880 года начинается история нашей школы. Это большой путь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непрерывного роста и развития, сотни выпускников, славные традиции и дела.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школа - парусник многих поколений.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Ангасякская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средняя школа была открыта как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Анастасьевское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одноклассное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училище по Положению 1874 года и по местным законоположениям. 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1880-81 учебном году в училище работала учительницей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воспитанница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Бирской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земской прогимназии Ольга Матвеева.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Божий преподавал Василий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Юновидов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школе учились 75 учеников:70 мальчиков и 5 девочек.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школьной библиотеке насчитывалось 58 названий книг - 391 экземпляр.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1894 - 95 учебном году в школе имеется попечитель - Сафронов.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Учительница и помощница живут на частных квартирах.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Учительница - Аитова Елена Николаевна, помощница - Елизавета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Юновидова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Закон Божий преподает священник Василий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Юновидов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Обучаются всего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49 мальчиков и 6 девочек.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1905 году учительницей работала Григорьева Лидия Сергеевна.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1909-1910 годах в училище работали пять учителей, один законоучитель.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Небольшая сельская школа ютилась в небольшом крестьянском домике.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Лесничий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Перетятин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Михаил Иванович заинтересовался школой. Выхлопотал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бесплатный лес для строительства нового здания школы. Крестьяне вывезли из леса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бревна.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Перетятин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добился отвода земли для школы. Денег не выделяли и собирали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деньги устраивая концерты. В 1905 году было построено школьное здание на каменном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фундаменте.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51638" y="260648"/>
            <a:ext cx="839236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Arial" pitchFamily="34" charset="0"/>
                <a:ea typeface="Times New Roman" pitchFamily="18" charset="0"/>
              </a:rPr>
              <a:t>        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1919 году школа стала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Ангасякской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начальной.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1931 году школа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стала семилетней. Директором работал до 1935 года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Сизов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А.Д.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1927 году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Ангасяке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открывается марийская начальная школа в доме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Горшковых. Первым учителем марийской школы был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Шарипов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Шарай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Ярмино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Школа просуществовала до 1967 года.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1935 - 41 г.г. директором работает Ксенофонтов Николай Сергеевич.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1941-1943 г.г. Игнатьев Виктор Леонидович. Работали учителя из Ленинграда.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1952 - 1960 г.г. Ксенофонтова Мария Петровна.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1960 - 1962 - Васильев Леонид Андреевич.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1962 - 1965 г.г. Щекатурова Клавдия Федоровна.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1965 - 1967 г.г. -Королев Павел Васильевич.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1967 - 1968 г.г. 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Васиков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Ахметхан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Давлетович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1968 - 1980 г.г. - Губанов Петр Александрович.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1980 - 1993 г.г. 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Фатхлисламов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Фаниль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Габдуллович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1994 - 2001 г.г. 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Ибаев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Владимир Ильич.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2001 - 2004 г.г.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Томшина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Руфина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Ивановна.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 2004 -  2017 г.г.  Каримов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Рашид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Баратович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 2017 – 2022 г.г. Фионина Рита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Фанусовна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2022 директором школы является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Закиров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Фаниль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Фагимович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7744" y="188640"/>
            <a:ext cx="4866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передали нам свой богатый опыт…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Documents and Settings\1\Рабочий стол\год учителя\фото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789040"/>
            <a:ext cx="2700808" cy="2461745"/>
          </a:xfrm>
          <a:prstGeom prst="rect">
            <a:avLst/>
          </a:prstGeom>
          <a:noFill/>
        </p:spPr>
      </p:pic>
      <p:pic>
        <p:nvPicPr>
          <p:cNvPr id="14339" name="Picture 3" descr="C:\Documents and Settings\1\Рабочий стол\год учителя\фото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509120"/>
            <a:ext cx="2736304" cy="2088232"/>
          </a:xfrm>
          <a:prstGeom prst="rect">
            <a:avLst/>
          </a:prstGeom>
          <a:noFill/>
        </p:spPr>
      </p:pic>
      <p:pic>
        <p:nvPicPr>
          <p:cNvPr id="14341" name="Picture 5" descr="C:\Documents and Settings\1\Рабочий стол\год учителя\g25.06.1950e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980728"/>
            <a:ext cx="3456384" cy="2592288"/>
          </a:xfrm>
          <a:prstGeom prst="rect">
            <a:avLst/>
          </a:prstGeom>
          <a:noFill/>
        </p:spPr>
      </p:pic>
      <p:pic>
        <p:nvPicPr>
          <p:cNvPr id="14342" name="Рисунок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861048"/>
            <a:ext cx="273630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164288" y="2780928"/>
            <a:ext cx="92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1940 г.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1052736"/>
            <a:ext cx="34290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043608" y="3140968"/>
            <a:ext cx="2017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Конец Х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 века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680" y="5733256"/>
            <a:ext cx="839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1950 г.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 descr="C:\Documents and Settings\1\Рабочий стол\год учителя\1я учит-ца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2564904"/>
            <a:ext cx="2232248" cy="177506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355976" y="3789040"/>
            <a:ext cx="838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1960г.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6093296"/>
            <a:ext cx="913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1970 г.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0272" y="573325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1980г.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Documents and Settings\1\Рабочий стол\год учителя\учителя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4104456" cy="2880320"/>
          </a:xfrm>
          <a:prstGeom prst="rect">
            <a:avLst/>
          </a:prstGeom>
          <a:noFill/>
        </p:spPr>
      </p:pic>
      <p:pic>
        <p:nvPicPr>
          <p:cNvPr id="15363" name="Picture 3" descr="C:\Documents and Settings\1\Рабочий стол\год учителя\CIMG6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933056"/>
            <a:ext cx="4212339" cy="263432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80112" y="2060848"/>
            <a:ext cx="2228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2000-е гг.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Documents and Settings\1\Рабочий стол\год учителя\Фани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556792"/>
            <a:ext cx="3143250" cy="40767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11760" y="548680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Директор МБОУ СОШ </a:t>
            </a:r>
            <a:r>
              <a:rPr lang="ru-RU" sz="2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с.Ангасяк</a:t>
            </a:r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Закиров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Фаниль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Фагимович</a:t>
            </a:r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99792" y="110263"/>
            <a:ext cx="3275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Старшее поколение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Documents and Settings\1\Рабочий стол\год учителя\Нурия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620688"/>
            <a:ext cx="1777063" cy="2725362"/>
          </a:xfrm>
          <a:prstGeom prst="rect">
            <a:avLst/>
          </a:prstGeom>
          <a:noFill/>
        </p:spPr>
      </p:pic>
      <p:pic>
        <p:nvPicPr>
          <p:cNvPr id="16387" name="Picture 3" descr="C:\Documents and Settings\1\Рабочий стол\год учителя\ге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20688"/>
            <a:ext cx="1911152" cy="2775736"/>
          </a:xfrm>
          <a:prstGeom prst="rect">
            <a:avLst/>
          </a:prstGeom>
          <a:noFill/>
        </p:spPr>
      </p:pic>
      <p:pic>
        <p:nvPicPr>
          <p:cNvPr id="16388" name="Picture 4" descr="C:\Documents and Settings\1\Рабочий стол\год учителя\Рита 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933056"/>
            <a:ext cx="1944216" cy="2924944"/>
          </a:xfrm>
          <a:prstGeom prst="rect">
            <a:avLst/>
          </a:prstGeom>
          <a:noFill/>
        </p:spPr>
      </p:pic>
      <p:pic>
        <p:nvPicPr>
          <p:cNvPr id="16389" name="Picture 5" descr="C:\Documents and Settings\1\Рабочий стол\год учителя\Насим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3789040"/>
            <a:ext cx="2016224" cy="2595681"/>
          </a:xfrm>
          <a:prstGeom prst="rect">
            <a:avLst/>
          </a:prstGeom>
          <a:noFill/>
        </p:spPr>
      </p:pic>
      <p:pic>
        <p:nvPicPr>
          <p:cNvPr id="16390" name="Picture 6" descr="C:\Documents and Settings\1\Рабочий стол\год учителя\Рита Раф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3717032"/>
            <a:ext cx="1944693" cy="25649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660232" y="2852936"/>
            <a:ext cx="1984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Гибадуллина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Нурия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Миргасимовна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2852936"/>
            <a:ext cx="2012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Ахмадуллин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Геннадий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Давлетбаевич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5805264"/>
            <a:ext cx="2236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Хафизова</a:t>
            </a:r>
          </a:p>
          <a:p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Насима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Амирьяновна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4208" y="5733256"/>
            <a:ext cx="1719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Сорокина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Рита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Рафиловна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1" name="Picture 7" descr="C:\Documents and Settings\1\Рабочий стол\год учителя\Копия учител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620688"/>
            <a:ext cx="1872208" cy="2808312"/>
          </a:xfrm>
          <a:prstGeom prst="rect">
            <a:avLst/>
          </a:prstGeom>
          <a:noFill/>
        </p:spPr>
      </p:pic>
      <p:pic>
        <p:nvPicPr>
          <p:cNvPr id="16392" name="Picture 8" descr="C:\Documents and Settings\1\Рабочий стол\год учителя\IMG-20230226-WA002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620688"/>
            <a:ext cx="1782117" cy="280831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627784" y="2996952"/>
            <a:ext cx="1656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Васильев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Олег Дмитриевич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2774559"/>
            <a:ext cx="1727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Константинова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Людмила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Анатольевна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0"/>
            <a:ext cx="328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Среднее поколение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Documents and Settings\1\Рабочий стол\год учителя\Гульси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5107" y="633751"/>
            <a:ext cx="1512167" cy="2232248"/>
          </a:xfrm>
          <a:prstGeom prst="rect">
            <a:avLst/>
          </a:prstGeom>
          <a:noFill/>
        </p:spPr>
      </p:pic>
      <p:pic>
        <p:nvPicPr>
          <p:cNvPr id="17411" name="Picture 3" descr="C:\Documents and Settings\1\Рабочий стол\год учителя\IMG-20230222-WA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48680"/>
            <a:ext cx="1440160" cy="2264768"/>
          </a:xfrm>
          <a:prstGeom prst="rect">
            <a:avLst/>
          </a:prstGeom>
          <a:noFill/>
        </p:spPr>
      </p:pic>
      <p:pic>
        <p:nvPicPr>
          <p:cNvPr id="17413" name="Picture 5" descr="C:\Documents and Settings\1\Рабочий стол\год учителя\Люд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620688"/>
            <a:ext cx="1512168" cy="2232248"/>
          </a:xfrm>
          <a:prstGeom prst="rect">
            <a:avLst/>
          </a:prstGeom>
          <a:noFill/>
        </p:spPr>
      </p:pic>
      <p:pic>
        <p:nvPicPr>
          <p:cNvPr id="17414" name="Picture 6" descr="C:\Documents and Settings\1\Рабочий стол\год учителя\Ольг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32967" y="594563"/>
            <a:ext cx="1411889" cy="2304256"/>
          </a:xfrm>
          <a:prstGeom prst="rect">
            <a:avLst/>
          </a:prstGeom>
          <a:noFill/>
        </p:spPr>
      </p:pic>
      <p:pic>
        <p:nvPicPr>
          <p:cNvPr id="17415" name="Picture 7" descr="C:\Documents and Settings\1\Рабочий стол\год учителя\Алл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620688"/>
            <a:ext cx="1419460" cy="2304256"/>
          </a:xfrm>
          <a:prstGeom prst="rect">
            <a:avLst/>
          </a:prstGeom>
          <a:noFill/>
        </p:spPr>
      </p:pic>
      <p:pic>
        <p:nvPicPr>
          <p:cNvPr id="17416" name="Picture 8" descr="C:\Documents and Settings\1\Рабочий стол\год учителя\Альфия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356992"/>
            <a:ext cx="1524704" cy="2448272"/>
          </a:xfrm>
          <a:prstGeom prst="rect">
            <a:avLst/>
          </a:prstGeom>
          <a:noFill/>
        </p:spPr>
      </p:pic>
      <p:pic>
        <p:nvPicPr>
          <p:cNvPr id="17417" name="Picture 9" descr="C:\Documents and Settings\1\Рабочий стол\год учителя\Онис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3356992"/>
            <a:ext cx="1520485" cy="2435047"/>
          </a:xfrm>
          <a:prstGeom prst="rect">
            <a:avLst/>
          </a:prstGeom>
          <a:noFill/>
        </p:spPr>
      </p:pic>
      <p:pic>
        <p:nvPicPr>
          <p:cNvPr id="17418" name="Picture 10" descr="C:\Documents and Settings\1\Рабочий стол\год учителя\наталья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3356992"/>
            <a:ext cx="1512168" cy="2408921"/>
          </a:xfrm>
          <a:prstGeom prst="rect">
            <a:avLst/>
          </a:prstGeom>
          <a:noFill/>
        </p:spPr>
      </p:pic>
      <p:pic>
        <p:nvPicPr>
          <p:cNvPr id="17419" name="Picture 11" descr="C:\Documents and Settings\1\Рабочий стол\год учителя\Закариева А.З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24128" y="3356992"/>
            <a:ext cx="1446467" cy="2376264"/>
          </a:xfrm>
          <a:prstGeom prst="rect">
            <a:avLst/>
          </a:prstGeom>
          <a:noFill/>
        </p:spPr>
      </p:pic>
      <p:pic>
        <p:nvPicPr>
          <p:cNvPr id="17420" name="Picture 12" descr="C:\Documents and Settings\1\Рабочий стол\год учителя\Лена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80312" y="3356992"/>
            <a:ext cx="1446854" cy="2376264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539552" y="2132856"/>
            <a:ext cx="107939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Гайсина</a:t>
            </a:r>
          </a:p>
          <a:p>
            <a:r>
              <a:rPr lang="ru-RU" sz="1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Лариса </a:t>
            </a:r>
          </a:p>
          <a:p>
            <a:r>
              <a:rPr lang="ru-RU" sz="1400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Харисовна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23728" y="2132856"/>
            <a:ext cx="129144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Ахмадуллина</a:t>
            </a: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Гульсина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Анваровна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23928" y="2204864"/>
            <a:ext cx="119026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Шамыкаева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Людмила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Алексеевна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380312" y="2348880"/>
            <a:ext cx="1540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Валикаева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Алла Матвеевна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4941168"/>
            <a:ext cx="12747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Закариева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Зульфатовна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08304" y="5157192"/>
            <a:ext cx="1498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Тимирбаева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Елена Олеговна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55ed07ee1b7c73852222ea12034c2be4ccff72ce-84980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0"/>
            <a:ext cx="3218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Молодое поколение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Documents and Settings\1\Рабочий стол\год учителя\Алё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1901782" cy="2879509"/>
          </a:xfrm>
          <a:prstGeom prst="rect">
            <a:avLst/>
          </a:prstGeom>
          <a:noFill/>
        </p:spPr>
      </p:pic>
      <p:pic>
        <p:nvPicPr>
          <p:cNvPr id="19459" name="Picture 3" descr="C:\Documents and Settings\1\Рабочий стол\год учителя\Мари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620688"/>
            <a:ext cx="1872208" cy="2952328"/>
          </a:xfrm>
          <a:prstGeom prst="rect">
            <a:avLst/>
          </a:prstGeom>
          <a:noFill/>
        </p:spPr>
      </p:pic>
      <p:pic>
        <p:nvPicPr>
          <p:cNvPr id="19460" name="Picture 4" descr="C:\Documents and Settings\1\Рабочий стол\год учителя\Гульну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564904"/>
            <a:ext cx="1800200" cy="2705330"/>
          </a:xfrm>
          <a:prstGeom prst="rect">
            <a:avLst/>
          </a:prstGeom>
          <a:noFill/>
        </p:spPr>
      </p:pic>
      <p:pic>
        <p:nvPicPr>
          <p:cNvPr id="19461" name="Picture 5" descr="C:\Documents and Settings\1\Рабочий стол\год учителя\Иванова Д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692696"/>
            <a:ext cx="1909576" cy="28083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27784" y="2780928"/>
            <a:ext cx="1526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Севрюгина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Марина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Владимировна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4725144"/>
            <a:ext cx="1757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Аслямова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Гульнур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Булатовна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240" y="2924944"/>
            <a:ext cx="175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Иванова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Дарья Витальевна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620</Words>
  <Application>Microsoft Office PowerPoint</Application>
  <PresentationFormat>Экран (4:3)</PresentationFormat>
  <Paragraphs>115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Нурия</dc:creator>
  <cp:lastModifiedBy>1</cp:lastModifiedBy>
  <cp:revision>19</cp:revision>
  <dcterms:modified xsi:type="dcterms:W3CDTF">2023-03-09T21:57:43Z</dcterms:modified>
</cp:coreProperties>
</file>